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3946A-76A7-4335-AFE8-D7780B1110A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CB6F-E1D1-4F17-82C9-07A03FB8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3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3946A-76A7-4335-AFE8-D7780B1110A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5CB6F-E1D1-4F17-82C9-07A03FB8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tx1"/>
                </a:solidFill>
              </a:rPr>
              <a:t>Application Programming Interfaces, the Bridge</a:t>
            </a:r>
            <a:endParaRPr lang="en-US" sz="4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5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 IoT Clients, APIs enable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9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APIs Make Complex Connections Easy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7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API?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an API?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an API?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API?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0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Provides APIs?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Access APIs?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6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- first approach to the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API Chain in Business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I Have an IoT Device, What Can I do?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API Chain in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5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device : isolated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24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solidFill>
                  <a:srgbClr val="FF6600"/>
                </a:solidFill>
                <a:latin typeface="Calibri"/>
                <a:ea typeface="+mj-ea"/>
              </a:rPr>
              <a:t>{API}s exist to avoid isolation.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1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device : functional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{API}s and devices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device as an {API}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4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 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6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6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#5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#7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0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Pattern #8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1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architecture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6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 simple classification of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3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4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WebSocket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2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Library-based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3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IoT Devices with Internet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80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Class-based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18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is API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APIs mean a lot of exposure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55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Usage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</a:t>
            </a:r>
            <a:r>
              <a:rPr lang="ko-KR" altLang="en-US"/>
              <a:t> </a:t>
            </a:r>
            <a:r>
              <a:rPr lang="en-US" altLang="ko-KR"/>
              <a:t>Usage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1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Know Nothing about APIs?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Access Event Data/Get Services?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7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Programming Interface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APIs enable easier service connections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Custom</PresentationFormat>
  <Paragraphs>43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맑은 고딕</vt:lpstr>
      <vt:lpstr>Arial</vt:lpstr>
      <vt:lpstr>Calibri</vt:lpstr>
      <vt:lpstr>Calibri Light</vt:lpstr>
      <vt:lpstr>Office Theme</vt:lpstr>
      <vt:lpstr>Application Programming Interfaces, the Bridge</vt:lpstr>
      <vt:lpstr>If I Have an IoT Device, What Can I do?</vt:lpstr>
      <vt:lpstr>Internet Services</vt:lpstr>
      <vt:lpstr>How to Connect my IoT Devices with Internet Services?</vt:lpstr>
      <vt:lpstr>How To Access Event Data/Get Services?</vt:lpstr>
      <vt:lpstr>Application Programming Interface</vt:lpstr>
      <vt:lpstr>PowerPoint Presentation</vt:lpstr>
      <vt:lpstr>PowerPoint Presentation</vt:lpstr>
      <vt:lpstr>APIs enable easier service connections</vt:lpstr>
      <vt:lpstr>For IoT Clients, APIs enable</vt:lpstr>
      <vt:lpstr>APIs Make Complex Connections Easy</vt:lpstr>
      <vt:lpstr>What is API?</vt:lpstr>
      <vt:lpstr>What is an API?</vt:lpstr>
      <vt:lpstr>What is an API?</vt:lpstr>
      <vt:lpstr>What is API?</vt:lpstr>
      <vt:lpstr>Who Provides APIs?</vt:lpstr>
      <vt:lpstr>How to Access APIs?</vt:lpstr>
      <vt:lpstr>API - first approach to the IoT</vt:lpstr>
      <vt:lpstr>The API Chain in Business</vt:lpstr>
      <vt:lpstr>The API Chain in IoT</vt:lpstr>
      <vt:lpstr>Anatomy of a device : isolated</vt:lpstr>
      <vt:lpstr>{API}s exist to avoid isolation.</vt:lpstr>
      <vt:lpstr>Anatomy of a device : functional</vt:lpstr>
      <vt:lpstr>{API}s and devices</vt:lpstr>
      <vt:lpstr>Modeling device as an {API}</vt:lpstr>
      <vt:lpstr>Pattern #1</vt:lpstr>
      <vt:lpstr>Pattern # 2</vt:lpstr>
      <vt:lpstr>Pattern #3</vt:lpstr>
      <vt:lpstr>Pattern #4</vt:lpstr>
      <vt:lpstr>Analytics</vt:lpstr>
      <vt:lpstr>Pattern #5</vt:lpstr>
      <vt:lpstr>Pattern #6</vt:lpstr>
      <vt:lpstr>Pattern #7</vt:lpstr>
      <vt:lpstr>Pattern #8</vt:lpstr>
      <vt:lpstr>Reference architecture</vt:lpstr>
      <vt:lpstr>A simple classification of APIs</vt:lpstr>
      <vt:lpstr>Web Service APIs</vt:lpstr>
      <vt:lpstr>WebSocket</vt:lpstr>
      <vt:lpstr>Library-based APIs</vt:lpstr>
      <vt:lpstr>Class-based APIs</vt:lpstr>
      <vt:lpstr>Where is API Service?</vt:lpstr>
      <vt:lpstr>APIs mean a lot of exposure</vt:lpstr>
      <vt:lpstr>API Usage</vt:lpstr>
      <vt:lpstr>API Usage</vt:lpstr>
      <vt:lpstr>You Know Nothing about APIs?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Programming Interfaces, the Bridge</dc:title>
  <dc:creator>John Lee</dc:creator>
  <cp:lastModifiedBy>John Lee</cp:lastModifiedBy>
  <cp:revision>1</cp:revision>
  <dcterms:created xsi:type="dcterms:W3CDTF">2017-05-17T04:53:39Z</dcterms:created>
  <dcterms:modified xsi:type="dcterms:W3CDTF">2017-05-17T04:53:39Z</dcterms:modified>
</cp:coreProperties>
</file>